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8"/>
  </p:notesMasterIdLst>
  <p:sldIdLst>
    <p:sldId id="256" r:id="rId2"/>
    <p:sldId id="277" r:id="rId3"/>
    <p:sldId id="271" r:id="rId4"/>
    <p:sldId id="275" r:id="rId5"/>
    <p:sldId id="276" r:id="rId6"/>
    <p:sldId id="278" r:id="rId7"/>
  </p:sldIdLst>
  <p:sldSz cx="9144000" cy="6858000" type="screen4x3"/>
  <p:notesSz cx="6735763" cy="98663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BEFDF322-5E6B-4A5A-8A7D-6D49C27895F7}">
          <p14:sldIdLst>
            <p14:sldId id="256"/>
            <p14:sldId id="277"/>
            <p14:sldId id="271"/>
            <p14:sldId id="275"/>
            <p14:sldId id="276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56876" autoAdjust="0"/>
  </p:normalViewPr>
  <p:slideViewPr>
    <p:cSldViewPr snapToGrid="0">
      <p:cViewPr varScale="1">
        <p:scale>
          <a:sx n="38" d="100"/>
          <a:sy n="38" d="100"/>
        </p:scale>
        <p:origin x="1860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88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5DBA6-9D2F-4B74-97A2-C9DAB37366BB}" type="datetimeFigureOut">
              <a:rPr lang="da-DK" smtClean="0"/>
              <a:t>23-07-2015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ECBF1-C774-47A1-84C4-E5E7DE1A2F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7861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3524250" y="1233488"/>
            <a:ext cx="2063750" cy="1547812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ECBF1-C774-47A1-84C4-E5E7DE1A2F9E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531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ECBF1-C774-47A1-84C4-E5E7DE1A2F9E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9360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6700" indent="-266700"/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ECBF1-C774-47A1-84C4-E5E7DE1A2F9E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5249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ECBF1-C774-47A1-84C4-E5E7DE1A2F9E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9160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6700" indent="-266700"/>
            <a:endParaRPr lang="da-DK" altLang="da-DK" dirty="0" smtClean="0">
              <a:sym typeface="Wingdings" panose="05000000000000000000" pitchFamily="2" charset="2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ECBF1-C774-47A1-84C4-E5E7DE1A2F9E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2301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6700" indent="-266700"/>
            <a:endParaRPr lang="da-DK" altLang="da-DK" i="0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ECBF1-C774-47A1-84C4-E5E7DE1A2F9E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2762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5400" b="0" spc="-169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80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1800" b="0">
                <a:solidFill>
                  <a:schemeClr val="accent3"/>
                </a:solidFill>
                <a:latin typeface="+mj-lt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584-6A9B-4090-8677-02BCFB0F9B95}" type="datetime1">
              <a:rPr lang="da-DK" smtClean="0"/>
              <a:t>23-07-2015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894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3"/>
            <a:ext cx="7886700" cy="819355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8"/>
            <a:ext cx="7886700" cy="337973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5186516"/>
            <a:ext cx="7885509" cy="682472"/>
          </a:xfrm>
        </p:spPr>
        <p:txBody>
          <a:bodyPr/>
          <a:lstStyle>
            <a:lvl1pPr marL="0" indent="0">
              <a:buNone/>
              <a:defRPr sz="9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0AF62-0DAC-4672-89C2-357BCA61AD08}" type="datetime1">
              <a:rPr lang="da-DK" smtClean="0"/>
              <a:t>23-07-2015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678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18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4489399"/>
            <a:ext cx="7885509" cy="1501826"/>
          </a:xfrm>
        </p:spPr>
        <p:txBody>
          <a:bodyPr anchor="ctr"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AC45-AE3B-4F2B-BC16-49933CFB6EAB}" type="datetime1">
              <a:rPr lang="da-DK" smtClean="0"/>
              <a:t>23-07-2015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9978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2475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4941-0D1D-45C9-BAAE-2A351D2B04BE}" type="datetime1">
              <a:rPr lang="da-DK" smtClean="0"/>
              <a:t>23-07-2015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45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45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858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70"/>
            <a:ext cx="7886700" cy="2511835"/>
          </a:xfrm>
        </p:spPr>
        <p:txBody>
          <a:bodyPr anchor="b">
            <a:normAutofit/>
          </a:bodyPr>
          <a:lstStyle>
            <a:lvl1pPr>
              <a:defRPr sz="3038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4850581"/>
            <a:ext cx="7885509" cy="1140644"/>
          </a:xfrm>
        </p:spPr>
        <p:txBody>
          <a:bodyPr anchor="t"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816-E927-4A2C-B1A5-4F39EFBF0C34}" type="datetime1">
              <a:rPr lang="da-DK" smtClean="0"/>
              <a:t>23-07-2015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6531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9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7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35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8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35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8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3B0-02E4-4AEE-821C-FC6E2956D021}" type="datetime1">
              <a:rPr lang="da-DK" smtClean="0"/>
              <a:t>23-07-2015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6463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8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9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4" y="4873767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3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2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9" y="4873765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383-5785-4C8E-84F8-5E6E6636B868}" type="datetime1">
              <a:rPr lang="da-DK" smtClean="0"/>
              <a:t>23-07-2015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4007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F92E-3AFE-4D56-8115-D8A391DA5A8A}" type="datetime1">
              <a:rPr lang="da-DK" smtClean="0"/>
              <a:t>23-07-2015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3155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32AD-968F-46A7-A0E2-453E7A205401}" type="datetime1">
              <a:rPr lang="da-DK" smtClean="0"/>
              <a:t>23-07-2015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669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accent6">
                    <a:lumMod val="20000"/>
                    <a:lumOff val="80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US" dirty="0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B615-81AE-44A2-8C48-B59C753F1EAE}" type="datetime1">
              <a:rPr lang="da-DK" smtClean="0"/>
              <a:t>23-07-2015</a:t>
            </a:fld>
            <a:endParaRPr lang="da-DK" dirty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5567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5400" b="0" spc="-169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18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E075-C79C-40B3-856C-7A08ED1E1A5C}" type="datetime1">
              <a:rPr lang="da-DK" smtClean="0"/>
              <a:t>23-07-2015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558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E1671-DAD5-48F0-8BEC-B02FE784774D}" type="datetime1">
              <a:rPr lang="da-DK" smtClean="0"/>
              <a:t>23-07-2015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420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5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1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1" y="2505075"/>
            <a:ext cx="3776661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BA15-DE16-453B-BEDB-702073823467}" type="datetime1">
              <a:rPr lang="da-DK" smtClean="0"/>
              <a:t>23-07-2015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291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FF4-419C-4597-8DFA-F2503BE8B882}" type="datetime1">
              <a:rPr lang="da-DK" smtClean="0"/>
              <a:t>23-07-2015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9397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9E1-20BE-43DB-A267-44D000C26E80}" type="datetime1">
              <a:rPr lang="da-DK" smtClean="0"/>
              <a:t>23-07-2015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62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1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B850-086F-4DB7-B94A-5C98840F0066}" type="datetime1">
              <a:rPr lang="da-DK" smtClean="0"/>
              <a:t>23-07-2015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023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1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115F-E5B8-4108-BF72-29FF96974153}" type="datetime1">
              <a:rPr lang="da-DK" smtClean="0"/>
              <a:t>23-07-2015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90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CF06550-88AF-4E2F-9CF8-C03EFE53CAF1}" type="datetime1">
              <a:rPr lang="da-DK" smtClean="0"/>
              <a:t>23-07-2015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DD9F8C3-835B-49CD-A233-61C0604C1BC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4978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3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5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2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7350" y="4450814"/>
            <a:ext cx="7134110" cy="1207864"/>
          </a:xfrm>
        </p:spPr>
        <p:txBody>
          <a:bodyPr>
            <a:normAutofit fontScale="90000"/>
          </a:bodyPr>
          <a:lstStyle/>
          <a:p>
            <a:r>
              <a:rPr lang="da-DK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Et rige, hvor  Kristus besejrer mørket</a:t>
            </a:r>
            <a:br>
              <a:rPr lang="da-DK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da-DK" sz="31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Esajas 9-10</a:t>
            </a:r>
            <a:endParaRPr lang="da-DK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657348" y="3829880"/>
            <a:ext cx="7134111" cy="618523"/>
          </a:xfrm>
        </p:spPr>
        <p:txBody>
          <a:bodyPr>
            <a:normAutofit/>
          </a:bodyPr>
          <a:lstStyle/>
          <a:p>
            <a:r>
              <a:rPr lang="da-DK" dirty="0" smtClean="0"/>
              <a:t>Bibelcamping Fårevejle 2015</a:t>
            </a:r>
          </a:p>
        </p:txBody>
      </p:sp>
    </p:spTree>
    <p:extLst>
      <p:ext uri="{BB962C8B-B14F-4D97-AF65-F5344CB8AC3E}">
        <p14:creationId xmlns:p14="http://schemas.microsoft.com/office/powerpoint/2010/main" val="378612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Immanuel – deler folk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a-DK" dirty="0" smtClean="0"/>
              <a:t>Messias, som leder mennesker til Gud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 smtClean="0"/>
              <a:t>Et folk – Gud med dem – de med Gud</a:t>
            </a:r>
            <a:br>
              <a:rPr lang="da-DK" dirty="0" smtClean="0"/>
            </a:b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Menneskeheden spaltes</a:t>
            </a:r>
          </a:p>
          <a:p>
            <a:pPr marL="0" indent="0">
              <a:buNone/>
            </a:pPr>
            <a:r>
              <a:rPr lang="da-DK" dirty="0" smtClean="0"/>
              <a:t>Menigheden spaltes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7587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Esajas 8,23-9,6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a-DK" altLang="da-DK" dirty="0" smtClean="0"/>
              <a:t>Lys over landet i mørke, Matt. 4,13-16</a:t>
            </a:r>
            <a:endParaRPr lang="da-DK" altLang="da-DK" dirty="0"/>
          </a:p>
          <a:p>
            <a:pPr>
              <a:buFontTx/>
              <a:buNone/>
            </a:pPr>
            <a:r>
              <a:rPr lang="da-DK" altLang="da-DK" dirty="0" smtClean="0"/>
              <a:t>Lys </a:t>
            </a:r>
            <a:r>
              <a:rPr lang="da-DK" altLang="da-DK" dirty="0"/>
              <a:t>og jubel </a:t>
            </a:r>
            <a:r>
              <a:rPr lang="da-DK" altLang="da-DK" dirty="0" smtClean="0"/>
              <a:t>over </a:t>
            </a:r>
            <a:r>
              <a:rPr lang="da-DK" altLang="da-DK" dirty="0"/>
              <a:t>Guds </a:t>
            </a:r>
            <a:r>
              <a:rPr lang="da-DK" altLang="da-DK" dirty="0" smtClean="0"/>
              <a:t>søn, som </a:t>
            </a:r>
            <a:r>
              <a:rPr lang="da-DK" altLang="da-DK" dirty="0"/>
              <a:t>fødes</a:t>
            </a:r>
            <a:br>
              <a:rPr lang="da-DK" altLang="da-DK" dirty="0"/>
            </a:br>
            <a:endParaRPr lang="da-DK" altLang="da-DK" dirty="0"/>
          </a:p>
          <a:p>
            <a:pPr>
              <a:buFontTx/>
              <a:buNone/>
            </a:pPr>
            <a:r>
              <a:rPr lang="da-DK" altLang="da-DK" dirty="0"/>
              <a:t>	</a:t>
            </a:r>
            <a:r>
              <a:rPr lang="da-DK" altLang="da-DK" i="1" dirty="0"/>
              <a:t>For et barn er født os, </a:t>
            </a:r>
            <a:br>
              <a:rPr lang="da-DK" altLang="da-DK" i="1" dirty="0"/>
            </a:br>
            <a:r>
              <a:rPr lang="da-DK" altLang="da-DK" i="1" dirty="0"/>
              <a:t>en søn er givet os, </a:t>
            </a:r>
            <a:br>
              <a:rPr lang="da-DK" altLang="da-DK" i="1" dirty="0"/>
            </a:br>
            <a:r>
              <a:rPr lang="da-DK" altLang="da-DK" i="1" dirty="0"/>
              <a:t>og herredømmet skal ligge på hans skuldre. </a:t>
            </a:r>
            <a:r>
              <a:rPr lang="da-DK" altLang="da-DK" i="1" dirty="0" smtClean="0"/>
              <a:t/>
            </a:r>
            <a:br>
              <a:rPr lang="da-DK" altLang="da-DK" i="1" dirty="0" smtClean="0"/>
            </a:br>
            <a:r>
              <a:rPr lang="da-DK" altLang="da-DK" i="1" dirty="0" smtClean="0"/>
              <a:t>Man </a:t>
            </a:r>
            <a:r>
              <a:rPr lang="da-DK" altLang="da-DK" i="1" dirty="0"/>
              <a:t>skal kalde ham </a:t>
            </a:r>
            <a:br>
              <a:rPr lang="da-DK" altLang="da-DK" i="1" dirty="0"/>
            </a:br>
            <a:r>
              <a:rPr lang="da-DK" altLang="da-DK" i="1" dirty="0"/>
              <a:t>Underfuld Rådgiver, Vældig Gud, </a:t>
            </a:r>
            <a:br>
              <a:rPr lang="da-DK" altLang="da-DK" i="1" dirty="0"/>
            </a:br>
            <a:r>
              <a:rPr lang="da-DK" altLang="da-DK" i="1" dirty="0"/>
              <a:t>Evigheds Fader, Freds Fyrste,</a:t>
            </a:r>
            <a:r>
              <a:rPr lang="da-DK" altLang="da-DK" dirty="0"/>
              <a:t> 9,5</a:t>
            </a:r>
            <a:endParaRPr lang="da-DK" altLang="da-DK" i="1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3</a:t>
            </a:fld>
            <a:endParaRPr lang="da-DK" dirty="0"/>
          </a:p>
        </p:txBody>
      </p:sp>
      <p:sp>
        <p:nvSpPr>
          <p:cNvPr id="6" name="Tekstfelt 5"/>
          <p:cNvSpPr txBox="1"/>
          <p:nvPr/>
        </p:nvSpPr>
        <p:spPr>
          <a:xfrm>
            <a:off x="3566160" y="5433023"/>
            <a:ext cx="5248656" cy="1015663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000" dirty="0" smtClean="0"/>
              <a:t>Es. 2,2-4:  Herrens ord fra Jerusalem</a:t>
            </a:r>
          </a:p>
          <a:p>
            <a:r>
              <a:rPr lang="da-DK" sz="2000" dirty="0" smtClean="0"/>
              <a:t>Es. 4,2: Herrens spire, landets frugt </a:t>
            </a:r>
            <a:r>
              <a:rPr lang="da-DK" sz="2000" dirty="0" smtClean="0">
                <a:sym typeface="Wingdings" panose="05000000000000000000" pitchFamily="2" charset="2"/>
              </a:rPr>
              <a:t> rest i Zion</a:t>
            </a:r>
          </a:p>
          <a:p>
            <a:r>
              <a:rPr lang="da-DK" sz="2000" dirty="0" smtClean="0">
                <a:sym typeface="Wingdings" panose="05000000000000000000" pitchFamily="2" charset="2"/>
              </a:rPr>
              <a:t>Es. 7,14: Immanuel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382110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Esajas 9,7-10,4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a-DK" altLang="da-DK" dirty="0"/>
              <a:t>Guds </a:t>
            </a:r>
            <a:r>
              <a:rPr lang="da-DK" altLang="da-DK" dirty="0" smtClean="0"/>
              <a:t>vrede mod Guds frafaldne folk</a:t>
            </a:r>
            <a:br>
              <a:rPr lang="da-DK" altLang="da-DK" dirty="0" smtClean="0"/>
            </a:br>
            <a:endParaRPr lang="da-DK" altLang="da-DK" dirty="0"/>
          </a:p>
          <a:p>
            <a:pPr>
              <a:buFontTx/>
              <a:buNone/>
            </a:pPr>
            <a:r>
              <a:rPr lang="da-DK" altLang="da-DK" dirty="0" smtClean="0"/>
              <a:t>4 strofer med omkvæd:</a:t>
            </a:r>
            <a:r>
              <a:rPr lang="da-DK" altLang="da-DK" dirty="0"/>
              <a:t/>
            </a:r>
            <a:br>
              <a:rPr lang="da-DK" altLang="da-DK" dirty="0"/>
            </a:br>
            <a:r>
              <a:rPr lang="da-DK" altLang="da-DK" i="1" dirty="0" smtClean="0"/>
              <a:t>Trods </a:t>
            </a:r>
            <a:r>
              <a:rPr lang="da-DK" altLang="da-DK" i="1" dirty="0"/>
              <a:t>det har hans vrede ikke lagt sig, </a:t>
            </a:r>
            <a:br>
              <a:rPr lang="da-DK" altLang="da-DK" i="1" dirty="0"/>
            </a:br>
            <a:r>
              <a:rPr lang="da-DK" altLang="da-DK" i="1" dirty="0"/>
              <a:t>hans hånd er stadig løftet.</a:t>
            </a:r>
            <a:endParaRPr lang="da-DK" alt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0345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Esajas 10, 5-19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a-DK" altLang="da-DK" dirty="0" smtClean="0"/>
              <a:t>Guds vrede mod Assyriens </a:t>
            </a:r>
            <a:r>
              <a:rPr lang="da-DK" altLang="da-DK" dirty="0"/>
              <a:t>konge</a:t>
            </a:r>
            <a:br>
              <a:rPr lang="da-DK" altLang="da-DK" dirty="0"/>
            </a:b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6383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Esajas 10, 20-27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a-DK" altLang="da-DK" dirty="0" smtClean="0"/>
              <a:t>Israels </a:t>
            </a:r>
            <a:r>
              <a:rPr lang="da-DK" altLang="da-DK" dirty="0"/>
              <a:t>rest og Israels Hellige </a:t>
            </a:r>
            <a:r>
              <a:rPr lang="da-DK" altLang="da-DK" dirty="0" smtClean="0"/>
              <a:t/>
            </a:r>
            <a:br>
              <a:rPr lang="da-DK" altLang="da-DK" dirty="0" smtClean="0"/>
            </a:br>
            <a:endParaRPr lang="da-DK" altLang="da-DK" dirty="0"/>
          </a:p>
          <a:p>
            <a:pPr>
              <a:buFontTx/>
              <a:buNone/>
            </a:pPr>
            <a:r>
              <a:rPr lang="da-DK" altLang="da-DK" dirty="0" smtClean="0"/>
              <a:t>Frygt </a:t>
            </a:r>
            <a:r>
              <a:rPr lang="da-DK" altLang="da-DK" dirty="0"/>
              <a:t>ikke!</a:t>
            </a:r>
            <a:br>
              <a:rPr lang="da-DK" altLang="da-DK" dirty="0"/>
            </a:br>
            <a:r>
              <a:rPr lang="da-DK" altLang="da-DK" i="1" dirty="0"/>
              <a:t>På den dag fjernes hans byrde fra dine skuldre og hans åg fra din nakke … v.27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F8C3-835B-49CD-A233-61C0604C1BCE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5380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ybde">
  <a:themeElements>
    <a:clrScheme name="Dybd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ybd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yb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bde" id="{7F6CF412-44DA-4745-BE8F-785890DFF090}" vid="{5A2EC1EF-347B-429F-A917-637D40F7F929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Dybde</Template>
  <TotalTime>3305</TotalTime>
  <Words>114</Words>
  <Application>Microsoft Office PowerPoint</Application>
  <PresentationFormat>Skærmshow (4:3)</PresentationFormat>
  <Paragraphs>33</Paragraphs>
  <Slides>6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2" baseType="lpstr">
      <vt:lpstr>Arial</vt:lpstr>
      <vt:lpstr>Calibri</vt:lpstr>
      <vt:lpstr>Corbel</vt:lpstr>
      <vt:lpstr>Trebuchet MS</vt:lpstr>
      <vt:lpstr>Wingdings</vt:lpstr>
      <vt:lpstr>Dybde</vt:lpstr>
      <vt:lpstr>Et rige, hvor  Kristus besejrer mørket Esajas 9-10</vt:lpstr>
      <vt:lpstr>Immanuel – deler folk</vt:lpstr>
      <vt:lpstr>Esajas 8,23-9,6</vt:lpstr>
      <vt:lpstr>Esajas 9,7-10,4</vt:lpstr>
      <vt:lpstr>Esajas 10, 5-19</vt:lpstr>
      <vt:lpstr>Esajas 10, 20-27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Kurt Kristensen</dc:creator>
  <cp:lastModifiedBy>Kurt Kristensen</cp:lastModifiedBy>
  <cp:revision>727</cp:revision>
  <cp:lastPrinted>2014-05-20T09:27:33Z</cp:lastPrinted>
  <dcterms:created xsi:type="dcterms:W3CDTF">2014-05-19T12:29:05Z</dcterms:created>
  <dcterms:modified xsi:type="dcterms:W3CDTF">2015-07-23T11:04:41Z</dcterms:modified>
</cp:coreProperties>
</file>