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8"/>
  </p:notesMasterIdLst>
  <p:sldIdLst>
    <p:sldId id="256" r:id="rId2"/>
    <p:sldId id="274" r:id="rId3"/>
    <p:sldId id="275" r:id="rId4"/>
    <p:sldId id="276" r:id="rId5"/>
    <p:sldId id="277" r:id="rId6"/>
    <p:sldId id="278" r:id="rId7"/>
  </p:sldIdLst>
  <p:sldSz cx="9144000" cy="6858000" type="screen4x3"/>
  <p:notesSz cx="6735763" cy="98663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BEFDF322-5E6B-4A5A-8A7D-6D49C27895F7}">
          <p14:sldIdLst>
            <p14:sldId id="256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58745" autoAdjust="0"/>
  </p:normalViewPr>
  <p:slideViewPr>
    <p:cSldViewPr snapToGrid="0">
      <p:cViewPr varScale="1">
        <p:scale>
          <a:sx n="40" d="100"/>
          <a:sy n="40" d="100"/>
        </p:scale>
        <p:origin x="1800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8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5DBA6-9D2F-4B74-97A2-C9DAB37366BB}" type="datetimeFigureOut">
              <a:rPr lang="da-DK" smtClean="0"/>
              <a:t>23-07-2015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ECBF1-C774-47A1-84C4-E5E7DE1A2F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786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524250" y="1233488"/>
            <a:ext cx="2063750" cy="1547812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CBF1-C774-47A1-84C4-E5E7DE1A2F9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531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CBF1-C774-47A1-84C4-E5E7DE1A2F9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574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6700" indent="-26670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CBF1-C774-47A1-84C4-E5E7DE1A2F9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102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CBF1-C774-47A1-84C4-E5E7DE1A2F9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379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CBF1-C774-47A1-84C4-E5E7DE1A2F9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778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ECBF1-C774-47A1-84C4-E5E7DE1A2F9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91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5400" b="0" spc="-169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a-DK" dirty="0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80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1800" b="0">
                <a:solidFill>
                  <a:schemeClr val="accent3"/>
                </a:soli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a-DK" dirty="0" smtClean="0"/>
              <a:t>Klik for at redigere i master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E584-6A9B-4090-8677-02BCFB0F9B95}" type="datetime1">
              <a:rPr lang="da-DK" smtClean="0"/>
              <a:t>23-07-2015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94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3"/>
            <a:ext cx="7886700" cy="819355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8"/>
            <a:ext cx="7886700" cy="337973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5186516"/>
            <a:ext cx="7885509" cy="682472"/>
          </a:xfrm>
        </p:spPr>
        <p:txBody>
          <a:bodyPr/>
          <a:lstStyle>
            <a:lvl1pPr marL="0" indent="0">
              <a:buNone/>
              <a:defRPr sz="9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0AF62-0DAC-4672-89C2-357BCA61AD08}" type="datetime1">
              <a:rPr lang="da-DK" smtClean="0"/>
              <a:t>23-07-2015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678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1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489399"/>
            <a:ext cx="7885509" cy="1501826"/>
          </a:xfrm>
        </p:spPr>
        <p:txBody>
          <a:bodyPr anchor="ctr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AC45-AE3B-4F2B-BC16-49933CFB6EAB}" type="datetime1">
              <a:rPr lang="da-DK" smtClean="0"/>
              <a:t>23-07-2015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997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2475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F4941-0D1D-45C9-BAAE-2A351D2B04BE}" type="datetime1">
              <a:rPr lang="da-DK" smtClean="0"/>
              <a:t>23-07-2015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85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3038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1"/>
            <a:ext cx="7885509" cy="1140644"/>
          </a:xfrm>
        </p:spPr>
        <p:txBody>
          <a:bodyPr anchor="t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F816-E927-4A2C-B1A5-4F39EFBF0C34}" type="datetime1">
              <a:rPr lang="da-DK" smtClean="0"/>
              <a:t>23-07-2015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653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9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7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5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8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35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8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483B0-02E4-4AEE-821C-FC6E2956D021}" type="datetime1">
              <a:rPr lang="da-DK" smtClean="0"/>
              <a:t>23-07-2015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6463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8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9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4873767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9" y="4873765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C383-5785-4C8E-84F8-5E6E6636B868}" type="datetime1">
              <a:rPr lang="da-DK" smtClean="0"/>
              <a:t>23-07-2015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400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F92E-3AFE-4D56-8115-D8A391DA5A8A}" type="datetime1">
              <a:rPr lang="da-DK" smtClean="0"/>
              <a:t>23-07-2015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315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32AD-968F-46A7-A0E2-453E7A205401}" type="datetime1">
              <a:rPr lang="da-DK" smtClean="0"/>
              <a:t>23-07-2015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669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B615-81AE-44A2-8C48-B59C753F1EAE}" type="datetime1">
              <a:rPr lang="da-DK" smtClean="0"/>
              <a:t>23-07-2015</a:t>
            </a:fld>
            <a:endParaRPr lang="da-DK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567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5400" b="0" spc="-169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E075-C79C-40B3-856C-7A08ED1E1A5C}" type="datetime1">
              <a:rPr lang="da-DK" smtClean="0"/>
              <a:t>23-07-2015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55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1671-DAD5-48F0-8BEC-B02FE784774D}" type="datetime1">
              <a:rPr lang="da-DK" smtClean="0"/>
              <a:t>23-07-2015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20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1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1" y="2505075"/>
            <a:ext cx="3776661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BA15-DE16-453B-BEDB-702073823467}" type="datetime1">
              <a:rPr lang="da-DK" smtClean="0"/>
              <a:t>23-07-2015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91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AFF4-419C-4597-8DFA-F2503BE8B882}" type="datetime1">
              <a:rPr lang="da-DK" smtClean="0"/>
              <a:t>23-07-2015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939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69E1-20BE-43DB-A267-44D000C26E80}" type="datetime1">
              <a:rPr lang="da-DK" smtClean="0"/>
              <a:t>23-07-2015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462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B850-086F-4DB7-B94A-5C98840F0066}" type="datetime1">
              <a:rPr lang="da-DK" smtClean="0"/>
              <a:t>23-07-2015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023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115F-E5B8-4108-BF72-29FF96974153}" type="datetime1">
              <a:rPr lang="da-DK" smtClean="0"/>
              <a:t>23-07-2015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9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CF06550-88AF-4E2F-9CF8-C03EFE53CAF1}" type="datetime1">
              <a:rPr lang="da-DK" smtClean="0"/>
              <a:t>23-07-2015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DD9F8C3-835B-49CD-A233-61C0604C1BC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4978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3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2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7350" y="3809425"/>
            <a:ext cx="6858000" cy="1996464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Et rige, hvor mennesker </a:t>
            </a:r>
            <a:br>
              <a:rPr lang="da-D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da-D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indbydes til håb og fremtid</a:t>
            </a:r>
            <a:br>
              <a:rPr lang="da-D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da-DK" sz="3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Esajas 11-12</a:t>
            </a:r>
            <a:endParaRPr lang="da-DK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57350" y="3190902"/>
            <a:ext cx="6858000" cy="618523"/>
          </a:xfrm>
        </p:spPr>
        <p:txBody>
          <a:bodyPr>
            <a:normAutofit/>
          </a:bodyPr>
          <a:lstStyle/>
          <a:p>
            <a:r>
              <a:rPr lang="da-DK" dirty="0" smtClean="0"/>
              <a:t>Bibelcamping Fårevejle 2015</a:t>
            </a:r>
          </a:p>
        </p:txBody>
      </p:sp>
    </p:spTree>
    <p:extLst>
      <p:ext uri="{BB962C8B-B14F-4D97-AF65-F5344CB8AC3E}">
        <p14:creationId xmlns:p14="http://schemas.microsoft.com/office/powerpoint/2010/main" val="37861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Esajas 11,1-5: Messias kommer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dirty="0"/>
              <a:t>NZR: </a:t>
            </a:r>
            <a:r>
              <a:rPr lang="da-DK" altLang="da-DK" dirty="0" smtClean="0"/>
              <a:t>skud, jf. Matt. 2,23</a:t>
            </a:r>
          </a:p>
          <a:p>
            <a:pPr marL="0" indent="0">
              <a:buNone/>
            </a:pPr>
            <a:r>
              <a:rPr lang="da-DK" altLang="da-DK" dirty="0" smtClean="0"/>
              <a:t>Spire, kvist jf</a:t>
            </a:r>
            <a:r>
              <a:rPr lang="da-DK" altLang="da-DK" dirty="0"/>
              <a:t>. Es. 4,2; </a:t>
            </a:r>
            <a:r>
              <a:rPr lang="da-DK" altLang="da-DK" dirty="0" smtClean="0"/>
              <a:t>53,2</a:t>
            </a:r>
            <a:endParaRPr lang="da-DK" alt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2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24" y="158261"/>
            <a:ext cx="2914651" cy="388620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1" y="3412051"/>
            <a:ext cx="3751745" cy="3126864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5099538" y="4800600"/>
            <a:ext cx="341581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i="1" dirty="0" smtClean="0">
                <a:solidFill>
                  <a:schemeClr val="bg1"/>
                </a:solidFill>
              </a:rPr>
              <a:t>Kristus, i hvem alle visdommens og kundskabens skatte er skjult,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err="1" smtClean="0">
                <a:solidFill>
                  <a:schemeClr val="bg1"/>
                </a:solidFill>
              </a:rPr>
              <a:t>Kol</a:t>
            </a:r>
            <a:r>
              <a:rPr lang="da-DK" sz="2000" dirty="0" smtClean="0">
                <a:solidFill>
                  <a:schemeClr val="bg1"/>
                </a:solidFill>
              </a:rPr>
              <a:t>. 2,3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8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Esajas 11,6-9: Messias’ fredsrige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dirty="0" smtClean="0"/>
              <a:t>Ingen forbandelse</a:t>
            </a:r>
            <a:r>
              <a:rPr lang="da-DK" altLang="da-DK" dirty="0"/>
              <a:t/>
            </a:r>
            <a:br>
              <a:rPr lang="da-DK" altLang="da-DK" dirty="0"/>
            </a:br>
            <a:r>
              <a:rPr lang="da-DK" altLang="da-DK" dirty="0"/>
              <a:t>- fra 1. Mos. 3,17 til </a:t>
            </a:r>
            <a:r>
              <a:rPr lang="da-DK" altLang="da-DK" dirty="0" err="1"/>
              <a:t>Åb</a:t>
            </a:r>
            <a:r>
              <a:rPr lang="da-DK" altLang="da-DK" dirty="0"/>
              <a:t>. 22,3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3</a:t>
            </a:fld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3798277" y="4220308"/>
            <a:ext cx="4870938" cy="1938992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i="1" dirty="0" smtClean="0">
                <a:solidFill>
                  <a:schemeClr val="bg1"/>
                </a:solidFill>
              </a:rPr>
              <a:t>Ulven og lammet græsser sammen, </a:t>
            </a:r>
            <a:br>
              <a:rPr lang="da-DK" sz="2000" i="1" dirty="0" smtClean="0">
                <a:solidFill>
                  <a:schemeClr val="bg1"/>
                </a:solidFill>
              </a:rPr>
            </a:br>
            <a:r>
              <a:rPr lang="da-DK" sz="2000" i="1" dirty="0" smtClean="0">
                <a:solidFill>
                  <a:schemeClr val="bg1"/>
                </a:solidFill>
              </a:rPr>
              <a:t>løven æder strå som oksen; </a:t>
            </a:r>
            <a:br>
              <a:rPr lang="da-DK" sz="2000" i="1" dirty="0" smtClean="0">
                <a:solidFill>
                  <a:schemeClr val="bg1"/>
                </a:solidFill>
              </a:rPr>
            </a:br>
            <a:r>
              <a:rPr lang="da-DK" sz="2000" i="1" dirty="0" smtClean="0">
                <a:solidFill>
                  <a:schemeClr val="bg1"/>
                </a:solidFill>
              </a:rPr>
              <a:t>men slangens føde er støv. </a:t>
            </a:r>
            <a:br>
              <a:rPr lang="da-DK" sz="2000" i="1" dirty="0" smtClean="0">
                <a:solidFill>
                  <a:schemeClr val="bg1"/>
                </a:solidFill>
              </a:rPr>
            </a:br>
            <a:r>
              <a:rPr lang="da-DK" sz="2000" i="1" dirty="0" smtClean="0">
                <a:solidFill>
                  <a:schemeClr val="bg1"/>
                </a:solidFill>
              </a:rPr>
              <a:t>Der findes hverken ondskab eller ødelæggelse på hele mit hellige bjerg, siger Herren,</a:t>
            </a:r>
            <a:r>
              <a:rPr lang="da-DK" sz="2000" dirty="0" smtClean="0">
                <a:solidFill>
                  <a:schemeClr val="bg1"/>
                </a:solidFill>
              </a:rPr>
              <a:t> </a:t>
            </a:r>
            <a:br>
              <a:rPr lang="da-DK" sz="2000" dirty="0" smtClean="0">
                <a:solidFill>
                  <a:schemeClr val="bg1"/>
                </a:solidFill>
              </a:rPr>
            </a:br>
            <a:r>
              <a:rPr lang="da-DK" sz="2000" dirty="0" smtClean="0">
                <a:solidFill>
                  <a:schemeClr val="bg1"/>
                </a:solidFill>
              </a:rPr>
              <a:t>Es. 65,25</a:t>
            </a:r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Esajas 11,10: Jesus-banneret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4</a:t>
            </a:fld>
            <a:endParaRPr lang="da-DK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35943" y="2147891"/>
            <a:ext cx="5472113" cy="792163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6"/>
          </a:solidFill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tIns="0" bIns="72000" anchor="ctr"/>
          <a:lstStyle/>
          <a:p>
            <a:pPr algn="ctr"/>
            <a:r>
              <a:rPr lang="da-DK" altLang="da-D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</a:rPr>
              <a:t>Jesus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276957" y="4001294"/>
            <a:ext cx="3433396" cy="252376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b="1" i="1" dirty="0" smtClean="0"/>
              <a:t>Mit hus skal kaldes et bedehus for alle folkeslagene.</a:t>
            </a:r>
            <a:br>
              <a:rPr lang="da-DK" sz="2000" b="1" i="1" dirty="0" smtClean="0"/>
            </a:br>
            <a:r>
              <a:rPr lang="da-DK" sz="2000" b="1" i="1" dirty="0" smtClean="0"/>
              <a:t>Dette er Gud Herrens ord, </a:t>
            </a:r>
            <a:br>
              <a:rPr lang="da-DK" sz="2000" b="1" i="1" dirty="0" smtClean="0"/>
            </a:br>
            <a:r>
              <a:rPr lang="da-DK" sz="2000" b="1" i="1" dirty="0" smtClean="0"/>
              <a:t>han som har samlet Israels fordrevne:</a:t>
            </a:r>
            <a:br>
              <a:rPr lang="da-DK" sz="2000" b="1" i="1" dirty="0" smtClean="0"/>
            </a:br>
            <a:r>
              <a:rPr lang="da-DK" sz="2000" b="1" i="1" dirty="0" smtClean="0"/>
              <a:t>Jeg vil føje flere til dem, </a:t>
            </a:r>
            <a:br>
              <a:rPr lang="da-DK" sz="2000" b="1" i="1" dirty="0" smtClean="0"/>
            </a:br>
            <a:r>
              <a:rPr lang="da-DK" sz="2000" b="1" i="1" dirty="0" smtClean="0"/>
              <a:t>der allerede er samlet,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Es. 56,7-8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5398477" y="5175790"/>
            <a:ext cx="3433396" cy="1323439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b="1" i="1" dirty="0" smtClean="0"/>
              <a:t>På dette bjerg skal Hærskarers Herre holde festmåltid for alle folkene, </a:t>
            </a:r>
            <a:br>
              <a:rPr lang="da-DK" sz="2000" b="1" i="1" dirty="0" smtClean="0"/>
            </a:br>
            <a:r>
              <a:rPr lang="da-DK" sz="2000" b="1" dirty="0" smtClean="0"/>
              <a:t>Es. 25,6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99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Esajas 11,11-16: Israels samling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5</a:t>
            </a:fld>
            <a:endParaRPr lang="da-DK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35943" y="2147891"/>
            <a:ext cx="5472113" cy="792163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6"/>
          </a:solidFill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tIns="0" bIns="72000" anchor="ctr"/>
          <a:lstStyle/>
          <a:p>
            <a:pPr algn="ctr"/>
            <a:r>
              <a:rPr lang="da-DK" altLang="da-D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</a:rPr>
              <a:t>Jesus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042138" y="4327666"/>
            <a:ext cx="3615287" cy="1938992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2000" b="1" i="1" dirty="0" smtClean="0"/>
              <a:t>Og han skal sende sine engle ud med høj basunklang, </a:t>
            </a:r>
            <a:br>
              <a:rPr lang="da-DK" sz="2000" b="1" i="1" dirty="0" smtClean="0"/>
            </a:br>
            <a:r>
              <a:rPr lang="da-DK" sz="2000" b="1" i="1" dirty="0" smtClean="0"/>
              <a:t>og de skal samle hans udvalgte fra de fire verdenshjørner, </a:t>
            </a:r>
            <a:br>
              <a:rPr lang="da-DK" sz="2000" b="1" i="1" dirty="0" smtClean="0"/>
            </a:br>
            <a:r>
              <a:rPr lang="da-DK" sz="2000" b="1" i="1" dirty="0" smtClean="0"/>
              <a:t>fra den ene ende af himlen til den anden,</a:t>
            </a:r>
            <a:r>
              <a:rPr lang="da-DK" dirty="0" smtClean="0"/>
              <a:t> Matt. 24,31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8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Esajas 12: Frelsens lovsang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8C3-835B-49CD-A233-61C0604C1BCE}" type="slidenum">
              <a:rPr lang="da-DK" smtClean="0"/>
              <a:t>6</a:t>
            </a:fld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2813537" y="2954215"/>
            <a:ext cx="4026877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altLang="da-DK" sz="2000" b="1" i="1" dirty="0">
                <a:solidFill>
                  <a:schemeClr val="bg1"/>
                </a:solidFill>
                <a:sym typeface="Wingdings" panose="05000000000000000000" pitchFamily="2" charset="2"/>
              </a:rPr>
              <a:t>Gud er min frelse, </a:t>
            </a:r>
            <a:br>
              <a:rPr lang="da-DK" altLang="da-DK" sz="2000" b="1" i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a-DK" altLang="da-DK" sz="2000" b="1" i="1" dirty="0">
                <a:solidFill>
                  <a:schemeClr val="bg1"/>
                </a:solidFill>
                <a:sym typeface="Wingdings" panose="05000000000000000000" pitchFamily="2" charset="2"/>
              </a:rPr>
              <a:t>jeg er tryg, jeg frygter ikke, </a:t>
            </a:r>
            <a:br>
              <a:rPr lang="da-DK" altLang="da-DK" sz="2000" b="1" i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a-DK" altLang="da-DK" sz="2000" b="1" i="1" dirty="0">
                <a:solidFill>
                  <a:schemeClr val="bg1"/>
                </a:solidFill>
                <a:sym typeface="Wingdings" panose="05000000000000000000" pitchFamily="2" charset="2"/>
              </a:rPr>
              <a:t>for Herren er min styrke og lovsang, </a:t>
            </a:r>
            <a:br>
              <a:rPr lang="da-DK" altLang="da-DK" sz="2000" b="1" i="1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a-DK" altLang="da-DK" sz="2000" b="1" i="1" dirty="0">
                <a:solidFill>
                  <a:schemeClr val="bg1"/>
                </a:solidFill>
                <a:sym typeface="Wingdings" panose="05000000000000000000" pitchFamily="2" charset="2"/>
              </a:rPr>
              <a:t>han blev min frelse.</a:t>
            </a:r>
            <a:r>
              <a:rPr lang="da-DK" altLang="da-DK" sz="2000" b="1" dirty="0">
                <a:solidFill>
                  <a:schemeClr val="bg1"/>
                </a:solidFill>
              </a:rPr>
              <a:t> </a:t>
            </a:r>
            <a:r>
              <a:rPr lang="da-DK" altLang="da-DK" sz="2000" b="1" dirty="0" smtClean="0">
                <a:solidFill>
                  <a:schemeClr val="bg1"/>
                </a:solidFill>
              </a:rPr>
              <a:t/>
            </a:r>
            <a:br>
              <a:rPr lang="da-DK" altLang="da-DK" sz="2000" b="1" dirty="0" smtClean="0">
                <a:solidFill>
                  <a:schemeClr val="bg1"/>
                </a:solidFill>
              </a:rPr>
            </a:br>
            <a:r>
              <a:rPr lang="da-DK" altLang="da-DK" sz="2000" b="1" dirty="0" smtClean="0">
                <a:solidFill>
                  <a:schemeClr val="bg1"/>
                </a:solidFill>
              </a:rPr>
              <a:t>Es</a:t>
            </a:r>
            <a:r>
              <a:rPr lang="da-DK" altLang="da-DK" sz="2000" b="1" dirty="0">
                <a:solidFill>
                  <a:schemeClr val="bg1"/>
                </a:solidFill>
              </a:rPr>
              <a:t>. </a:t>
            </a:r>
            <a:r>
              <a:rPr lang="da-DK" altLang="da-DK" sz="2000" b="1" dirty="0" smtClean="0">
                <a:solidFill>
                  <a:schemeClr val="bg1"/>
                </a:solidFill>
              </a:rPr>
              <a:t>12,2</a:t>
            </a:r>
            <a:endParaRPr lang="da-DK" altLang="da-DK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bde">
  <a:themeElements>
    <a:clrScheme name="Dyb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ybd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b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bde" id="{7F6CF412-44DA-4745-BE8F-785890DFF090}" vid="{5A2EC1EF-347B-429F-A917-637D40F7F92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Dybde</Template>
  <TotalTime>3132</TotalTime>
  <Words>126</Words>
  <Application>Microsoft Office PowerPoint</Application>
  <PresentationFormat>Skærmshow (4:3)</PresentationFormat>
  <Paragraphs>29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3" baseType="lpstr">
      <vt:lpstr>Batang</vt:lpstr>
      <vt:lpstr>Arial</vt:lpstr>
      <vt:lpstr>Calibri</vt:lpstr>
      <vt:lpstr>Corbel</vt:lpstr>
      <vt:lpstr>Trebuchet MS</vt:lpstr>
      <vt:lpstr>Wingdings</vt:lpstr>
      <vt:lpstr>Dybde</vt:lpstr>
      <vt:lpstr>Et rige, hvor mennesker  indbydes til håb og fremtid Esajas 11-12</vt:lpstr>
      <vt:lpstr>Esajas 11,1-5: Messias kommer</vt:lpstr>
      <vt:lpstr>Esajas 11,6-9: Messias’ fredsrige</vt:lpstr>
      <vt:lpstr>Esajas 11,10: Jesus-banneret</vt:lpstr>
      <vt:lpstr>Esajas 11,11-16: Israels samling</vt:lpstr>
      <vt:lpstr>Esajas 12: Frelsens lovsang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Kurt Kristensen</dc:creator>
  <cp:lastModifiedBy>Kurt Kristensen</cp:lastModifiedBy>
  <cp:revision>738</cp:revision>
  <cp:lastPrinted>2014-05-20T09:27:33Z</cp:lastPrinted>
  <dcterms:created xsi:type="dcterms:W3CDTF">2014-05-19T12:29:05Z</dcterms:created>
  <dcterms:modified xsi:type="dcterms:W3CDTF">2015-07-23T11:06:22Z</dcterms:modified>
</cp:coreProperties>
</file>